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  <p:sldId id="263" r:id="rId12"/>
  </p:sldIdLst>
  <p:sldSz cx="18300700" cy="10299700"/>
  <p:notesSz cx="18300700" cy="102997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6DC8138E-8FE5-41FD-8960-346A8153BF0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5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02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51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F020D-8639-4019-9C24-D70DFA056DFA}" type="doc">
      <dgm:prSet loTypeId="urn:microsoft.com/office/officeart/2008/layout/AlternatingHexagons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B3AB473-0672-4B48-8C65-B97536B55BC3}">
      <dgm:prSet phldrT="[Text]"/>
      <dgm:spPr/>
      <dgm:t>
        <a:bodyPr/>
        <a:lstStyle/>
        <a:p>
          <a:r>
            <a:rPr lang="en-US" dirty="0"/>
            <a:t>Logistics regression</a:t>
          </a:r>
          <a:endParaRPr lang="en-IN" dirty="0"/>
        </a:p>
      </dgm:t>
    </dgm:pt>
    <dgm:pt modelId="{E9A143F4-470D-4B3F-AB85-A8025797C265}" type="parTrans" cxnId="{6F18BDB7-E329-40F4-A4D7-6ABFFF833628}">
      <dgm:prSet/>
      <dgm:spPr/>
      <dgm:t>
        <a:bodyPr/>
        <a:lstStyle/>
        <a:p>
          <a:endParaRPr lang="en-IN"/>
        </a:p>
      </dgm:t>
    </dgm:pt>
    <dgm:pt modelId="{17E24BA7-BCD4-489F-875B-796E9E25248A}" type="sibTrans" cxnId="{6F18BDB7-E329-40F4-A4D7-6ABFFF833628}">
      <dgm:prSet/>
      <dgm:spPr/>
      <dgm:t>
        <a:bodyPr/>
        <a:lstStyle/>
        <a:p>
          <a:r>
            <a:rPr lang="en-US" dirty="0"/>
            <a:t>KAGGLE</a:t>
          </a:r>
          <a:endParaRPr lang="en-IN" dirty="0"/>
        </a:p>
      </dgm:t>
    </dgm:pt>
    <dgm:pt modelId="{C2DB6E53-4442-4334-AD44-5D4084069A0C}">
      <dgm:prSet phldrT="[Text]"/>
      <dgm:spPr/>
      <dgm:t>
        <a:bodyPr/>
        <a:lstStyle/>
        <a:p>
          <a:r>
            <a:rPr lang="en-US" dirty="0" err="1"/>
            <a:t>Jupyter</a:t>
          </a:r>
          <a:r>
            <a:rPr lang="en-US" dirty="0"/>
            <a:t> Notebook</a:t>
          </a:r>
          <a:endParaRPr lang="en-IN" dirty="0"/>
        </a:p>
      </dgm:t>
    </dgm:pt>
    <dgm:pt modelId="{A2A2A13A-8C45-4ADB-A1BB-60F7F3A74DFB}" type="parTrans" cxnId="{4B33B552-DA91-41FD-8284-0AD37F18B752}">
      <dgm:prSet/>
      <dgm:spPr/>
      <dgm:t>
        <a:bodyPr/>
        <a:lstStyle/>
        <a:p>
          <a:endParaRPr lang="en-IN"/>
        </a:p>
      </dgm:t>
    </dgm:pt>
    <dgm:pt modelId="{0CB15DF6-1490-47B2-8AB8-B77D7EEA8C0F}" type="sibTrans" cxnId="{4B33B552-DA91-41FD-8284-0AD37F18B752}">
      <dgm:prSet/>
      <dgm:spPr/>
      <dgm:t>
        <a:bodyPr/>
        <a:lstStyle/>
        <a:p>
          <a:r>
            <a:rPr lang="en-US" dirty="0"/>
            <a:t>KNN</a:t>
          </a:r>
          <a:endParaRPr lang="en-IN" dirty="0"/>
        </a:p>
      </dgm:t>
    </dgm:pt>
    <dgm:pt modelId="{F515DF2F-9644-40AB-8AA0-E4898EF5E22C}">
      <dgm:prSet phldrT="[Text]"/>
      <dgm:spPr/>
      <dgm:t>
        <a:bodyPr/>
        <a:lstStyle/>
        <a:p>
          <a:r>
            <a:rPr lang="en-US" dirty="0"/>
            <a:t>Naïve Bayes</a:t>
          </a:r>
          <a:endParaRPr lang="en-IN" dirty="0"/>
        </a:p>
      </dgm:t>
    </dgm:pt>
    <dgm:pt modelId="{DD9613F5-8944-4BCB-A47F-F54FBD9205ED}" type="parTrans" cxnId="{2962559A-B247-44A7-B3B9-F14F9B0D1DB5}">
      <dgm:prSet/>
      <dgm:spPr/>
      <dgm:t>
        <a:bodyPr/>
        <a:lstStyle/>
        <a:p>
          <a:endParaRPr lang="en-IN"/>
        </a:p>
      </dgm:t>
    </dgm:pt>
    <dgm:pt modelId="{6F3775EB-A9EE-4DBF-9468-1F1570CE73C4}" type="sibTrans" cxnId="{2962559A-B247-44A7-B3B9-F14F9B0D1DB5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Colab</a:t>
          </a:r>
          <a:endParaRPr lang="en-IN" dirty="0"/>
        </a:p>
      </dgm:t>
    </dgm:pt>
    <dgm:pt modelId="{606F001B-A3C8-4EFA-8F0E-91F6F4EE95E9}">
      <dgm:prSet phldrT="[Text]"/>
      <dgm:spPr/>
      <dgm:t>
        <a:bodyPr/>
        <a:lstStyle/>
        <a:p>
          <a:r>
            <a:rPr lang="en-US" dirty="0" err="1"/>
            <a:t>XGBoost</a:t>
          </a:r>
          <a:endParaRPr lang="en-IN" dirty="0"/>
        </a:p>
      </dgm:t>
    </dgm:pt>
    <dgm:pt modelId="{95F383F2-8753-4DDA-AC9E-AA49E9A2072D}" type="parTrans" cxnId="{5E4AED44-5CD6-4F0E-BD05-B3511BFF4461}">
      <dgm:prSet/>
      <dgm:spPr/>
      <dgm:t>
        <a:bodyPr/>
        <a:lstStyle/>
        <a:p>
          <a:endParaRPr lang="en-IN"/>
        </a:p>
      </dgm:t>
    </dgm:pt>
    <dgm:pt modelId="{C45F0698-8797-4455-84EA-5AECFE0094BD}" type="sibTrans" cxnId="{5E4AED44-5CD6-4F0E-BD05-B3511BFF4461}">
      <dgm:prSet/>
      <dgm:spPr/>
      <dgm:t>
        <a:bodyPr/>
        <a:lstStyle/>
        <a:p>
          <a:r>
            <a:rPr lang="en-US" dirty="0"/>
            <a:t>Random Forest</a:t>
          </a:r>
          <a:endParaRPr lang="en-IN" dirty="0"/>
        </a:p>
      </dgm:t>
    </dgm:pt>
    <dgm:pt modelId="{166B89DE-40A0-47B3-AC5A-4522ECC892FE}" type="pres">
      <dgm:prSet presAssocID="{E74F020D-8639-4019-9C24-D70DFA056DFA}" presName="Name0" presStyleCnt="0">
        <dgm:presLayoutVars>
          <dgm:chMax/>
          <dgm:chPref/>
          <dgm:dir/>
          <dgm:animLvl val="lvl"/>
        </dgm:presLayoutVars>
      </dgm:prSet>
      <dgm:spPr/>
    </dgm:pt>
    <dgm:pt modelId="{A377C004-D876-4419-99D8-619B4FB3F488}" type="pres">
      <dgm:prSet presAssocID="{4B3AB473-0672-4B48-8C65-B97536B55BC3}" presName="composite" presStyleCnt="0"/>
      <dgm:spPr/>
    </dgm:pt>
    <dgm:pt modelId="{59B75628-2348-4017-8EF0-285BFF77818A}" type="pres">
      <dgm:prSet presAssocID="{4B3AB473-0672-4B48-8C65-B97536B55BC3}" presName="Parent1" presStyleLbl="node1" presStyleIdx="0" presStyleCnt="8" custLinFactX="52377" custLinFactNeighborX="100000" custLinFactNeighborY="33727">
        <dgm:presLayoutVars>
          <dgm:chMax val="1"/>
          <dgm:chPref val="1"/>
          <dgm:bulletEnabled val="1"/>
        </dgm:presLayoutVars>
      </dgm:prSet>
      <dgm:spPr/>
    </dgm:pt>
    <dgm:pt modelId="{2CCD8B73-19C0-4489-9602-C334BA14EF23}" type="pres">
      <dgm:prSet presAssocID="{4B3AB473-0672-4B48-8C65-B97536B55BC3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CF5FF0D-18B5-43D6-8D4D-B9CE859FDB6B}" type="pres">
      <dgm:prSet presAssocID="{4B3AB473-0672-4B48-8C65-B97536B55BC3}" presName="BalanceSpacing" presStyleCnt="0"/>
      <dgm:spPr/>
    </dgm:pt>
    <dgm:pt modelId="{18A253FD-4E46-47B5-A187-07F8ADEAB728}" type="pres">
      <dgm:prSet presAssocID="{4B3AB473-0672-4B48-8C65-B97536B55BC3}" presName="BalanceSpacing1" presStyleCnt="0"/>
      <dgm:spPr/>
    </dgm:pt>
    <dgm:pt modelId="{9694D7AF-48DA-47C9-AE02-7703DB138BFE}" type="pres">
      <dgm:prSet presAssocID="{17E24BA7-BCD4-489F-875B-796E9E25248A}" presName="Accent1Text" presStyleLbl="node1" presStyleIdx="1" presStyleCnt="8" custLinFactX="-75831" custLinFactY="33174" custLinFactNeighborX="-100000" custLinFactNeighborY="100000"/>
      <dgm:spPr/>
    </dgm:pt>
    <dgm:pt modelId="{CEED4AFB-7FD8-4A67-B2D7-2D2F9A824CEC}" type="pres">
      <dgm:prSet presAssocID="{17E24BA7-BCD4-489F-875B-796E9E25248A}" presName="spaceBetweenRectangles" presStyleCnt="0"/>
      <dgm:spPr/>
    </dgm:pt>
    <dgm:pt modelId="{8207F88A-246E-49A9-B6FC-716B09A3AA5E}" type="pres">
      <dgm:prSet presAssocID="{C2DB6E53-4442-4334-AD44-5D4084069A0C}" presName="composite" presStyleCnt="0"/>
      <dgm:spPr/>
    </dgm:pt>
    <dgm:pt modelId="{21AD5B1D-0167-4A5E-81AF-402DB93757FA}" type="pres">
      <dgm:prSet presAssocID="{C2DB6E53-4442-4334-AD44-5D4084069A0C}" presName="Parent1" presStyleLbl="node1" presStyleIdx="2" presStyleCnt="8" custLinFactX="-73785" custLinFactNeighborX="-100000" custLinFactNeighborY="-37320">
        <dgm:presLayoutVars>
          <dgm:chMax val="1"/>
          <dgm:chPref val="1"/>
          <dgm:bulletEnabled val="1"/>
        </dgm:presLayoutVars>
      </dgm:prSet>
      <dgm:spPr/>
    </dgm:pt>
    <dgm:pt modelId="{AC8CA92E-A9C3-42E9-85C7-26BE093AD66B}" type="pres">
      <dgm:prSet presAssocID="{C2DB6E53-4442-4334-AD44-5D4084069A0C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7E4629D-4570-4E8C-A65F-2B605DFDC0EB}" type="pres">
      <dgm:prSet presAssocID="{C2DB6E53-4442-4334-AD44-5D4084069A0C}" presName="BalanceSpacing" presStyleCnt="0"/>
      <dgm:spPr/>
    </dgm:pt>
    <dgm:pt modelId="{8E990AA3-1AFC-407D-B443-8FA63C969E2F}" type="pres">
      <dgm:prSet presAssocID="{C2DB6E53-4442-4334-AD44-5D4084069A0C}" presName="BalanceSpacing1" presStyleCnt="0"/>
      <dgm:spPr/>
    </dgm:pt>
    <dgm:pt modelId="{6F0C7553-BBF1-4F10-A3A5-ABB91F2384BD}" type="pres">
      <dgm:prSet presAssocID="{0CB15DF6-1490-47B2-8AB8-B77D7EEA8C0F}" presName="Accent1Text" presStyleLbl="node1" presStyleIdx="3" presStyleCnt="8" custLinFactNeighborX="-8834" custLinFactNeighborY="-51844"/>
      <dgm:spPr/>
    </dgm:pt>
    <dgm:pt modelId="{088DAD2E-EBEB-441D-A11B-33D61494ED77}" type="pres">
      <dgm:prSet presAssocID="{0CB15DF6-1490-47B2-8AB8-B77D7EEA8C0F}" presName="spaceBetweenRectangles" presStyleCnt="0"/>
      <dgm:spPr/>
    </dgm:pt>
    <dgm:pt modelId="{26715497-3827-4520-BA3D-5A14F168BEAF}" type="pres">
      <dgm:prSet presAssocID="{F515DF2F-9644-40AB-8AA0-E4898EF5E22C}" presName="composite" presStyleCnt="0"/>
      <dgm:spPr/>
    </dgm:pt>
    <dgm:pt modelId="{25490F5E-C265-47EA-AB56-05E1BCAB6FE3}" type="pres">
      <dgm:prSet presAssocID="{F515DF2F-9644-40AB-8AA0-E4898EF5E22C}" presName="Parent1" presStyleLbl="node1" presStyleIdx="4" presStyleCnt="8" custLinFactNeighborX="98500" custLinFactNeighborY="-52669">
        <dgm:presLayoutVars>
          <dgm:chMax val="1"/>
          <dgm:chPref val="1"/>
          <dgm:bulletEnabled val="1"/>
        </dgm:presLayoutVars>
      </dgm:prSet>
      <dgm:spPr/>
    </dgm:pt>
    <dgm:pt modelId="{7F8551D2-A2EE-40E7-89A9-D344110B7F0C}" type="pres">
      <dgm:prSet presAssocID="{F515DF2F-9644-40AB-8AA0-E4898EF5E22C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47BF7F0-900D-42D0-8E5D-ED68EC26A45F}" type="pres">
      <dgm:prSet presAssocID="{F515DF2F-9644-40AB-8AA0-E4898EF5E22C}" presName="BalanceSpacing" presStyleCnt="0"/>
      <dgm:spPr/>
    </dgm:pt>
    <dgm:pt modelId="{33004EBB-373C-4EE1-82F3-DE3833B059F6}" type="pres">
      <dgm:prSet presAssocID="{F515DF2F-9644-40AB-8AA0-E4898EF5E22C}" presName="BalanceSpacing1" presStyleCnt="0"/>
      <dgm:spPr/>
    </dgm:pt>
    <dgm:pt modelId="{24763D7A-CCBA-4CC1-919E-3DC8C97B46C8}" type="pres">
      <dgm:prSet presAssocID="{6F3775EB-A9EE-4DBF-9468-1F1570CE73C4}" presName="Accent1Text" presStyleLbl="node1" presStyleIdx="5" presStyleCnt="8" custLinFactNeighborX="-67650" custLinFactNeighborY="-36566"/>
      <dgm:spPr/>
    </dgm:pt>
    <dgm:pt modelId="{8638EA73-2941-4A31-9E6E-88AA46A832B5}" type="pres">
      <dgm:prSet presAssocID="{6F3775EB-A9EE-4DBF-9468-1F1570CE73C4}" presName="spaceBetweenRectangles" presStyleCnt="0"/>
      <dgm:spPr/>
    </dgm:pt>
    <dgm:pt modelId="{23642563-39A7-442A-AB0A-14ED6328C25F}" type="pres">
      <dgm:prSet presAssocID="{606F001B-A3C8-4EFA-8F0E-91F6F4EE95E9}" presName="composite" presStyleCnt="0"/>
      <dgm:spPr/>
    </dgm:pt>
    <dgm:pt modelId="{41BED619-82C7-47F9-AFD8-4BFBB25F9870}" type="pres">
      <dgm:prSet presAssocID="{606F001B-A3C8-4EFA-8F0E-91F6F4EE95E9}" presName="Parent1" presStyleLbl="node1" presStyleIdx="6" presStyleCnt="8" custLinFactX="100000" custLinFactNeighborX="105680" custLinFactNeighborY="-51227">
        <dgm:presLayoutVars>
          <dgm:chMax val="1"/>
          <dgm:chPref val="1"/>
          <dgm:bulletEnabled val="1"/>
        </dgm:presLayoutVars>
      </dgm:prSet>
      <dgm:spPr/>
    </dgm:pt>
    <dgm:pt modelId="{71982814-A99F-4BCA-B8CB-3A7BB14A89CB}" type="pres">
      <dgm:prSet presAssocID="{606F001B-A3C8-4EFA-8F0E-91F6F4EE95E9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F88E98-1C9D-4B9F-ABFC-5BBD7F526BD2}" type="pres">
      <dgm:prSet presAssocID="{606F001B-A3C8-4EFA-8F0E-91F6F4EE95E9}" presName="BalanceSpacing" presStyleCnt="0"/>
      <dgm:spPr/>
    </dgm:pt>
    <dgm:pt modelId="{47A3FBAD-622E-4F71-9273-DB13C57B4AC2}" type="pres">
      <dgm:prSet presAssocID="{606F001B-A3C8-4EFA-8F0E-91F6F4EE95E9}" presName="BalanceSpacing1" presStyleCnt="0"/>
      <dgm:spPr/>
    </dgm:pt>
    <dgm:pt modelId="{AABC5631-5024-45AA-90EE-4DE304BBDEE1}" type="pres">
      <dgm:prSet presAssocID="{C45F0698-8797-4455-84EA-5AECFE0094BD}" presName="Accent1Text" presStyleLbl="node1" presStyleIdx="7" presStyleCnt="8" custLinFactNeighborX="-9401" custLinFactNeighborY="-54369"/>
      <dgm:spPr/>
    </dgm:pt>
  </dgm:ptLst>
  <dgm:cxnLst>
    <dgm:cxn modelId="{CEF3211A-FBE2-43D3-A516-8F1A3E0DD3D2}" type="presOf" srcId="{17E24BA7-BCD4-489F-875B-796E9E25248A}" destId="{9694D7AF-48DA-47C9-AE02-7703DB138BFE}" srcOrd="0" destOrd="0" presId="urn:microsoft.com/office/officeart/2008/layout/AlternatingHexagons"/>
    <dgm:cxn modelId="{1919AD5D-42E3-44DC-8A73-A3C07A714D35}" type="presOf" srcId="{E74F020D-8639-4019-9C24-D70DFA056DFA}" destId="{166B89DE-40A0-47B3-AC5A-4522ECC892FE}" srcOrd="0" destOrd="0" presId="urn:microsoft.com/office/officeart/2008/layout/AlternatingHexagons"/>
    <dgm:cxn modelId="{5E4AED44-5CD6-4F0E-BD05-B3511BFF4461}" srcId="{E74F020D-8639-4019-9C24-D70DFA056DFA}" destId="{606F001B-A3C8-4EFA-8F0E-91F6F4EE95E9}" srcOrd="3" destOrd="0" parTransId="{95F383F2-8753-4DDA-AC9E-AA49E9A2072D}" sibTransId="{C45F0698-8797-4455-84EA-5AECFE0094BD}"/>
    <dgm:cxn modelId="{1EDD2A66-0BFD-4FB9-A5DB-169E86B5E16E}" type="presOf" srcId="{C2DB6E53-4442-4334-AD44-5D4084069A0C}" destId="{21AD5B1D-0167-4A5E-81AF-402DB93757FA}" srcOrd="0" destOrd="0" presId="urn:microsoft.com/office/officeart/2008/layout/AlternatingHexagons"/>
    <dgm:cxn modelId="{54F8864A-8B58-4F49-93B6-1D711E4BEF80}" type="presOf" srcId="{4B3AB473-0672-4B48-8C65-B97536B55BC3}" destId="{59B75628-2348-4017-8EF0-285BFF77818A}" srcOrd="0" destOrd="0" presId="urn:microsoft.com/office/officeart/2008/layout/AlternatingHexagons"/>
    <dgm:cxn modelId="{09A8B66F-2F75-4AEB-BB52-081F58F674D3}" type="presOf" srcId="{F515DF2F-9644-40AB-8AA0-E4898EF5E22C}" destId="{25490F5E-C265-47EA-AB56-05E1BCAB6FE3}" srcOrd="0" destOrd="0" presId="urn:microsoft.com/office/officeart/2008/layout/AlternatingHexagons"/>
    <dgm:cxn modelId="{4B33B552-DA91-41FD-8284-0AD37F18B752}" srcId="{E74F020D-8639-4019-9C24-D70DFA056DFA}" destId="{C2DB6E53-4442-4334-AD44-5D4084069A0C}" srcOrd="1" destOrd="0" parTransId="{A2A2A13A-8C45-4ADB-A1BB-60F7F3A74DFB}" sibTransId="{0CB15DF6-1490-47B2-8AB8-B77D7EEA8C0F}"/>
    <dgm:cxn modelId="{7076F972-B753-4B84-AD06-014CCA566FCF}" type="presOf" srcId="{606F001B-A3C8-4EFA-8F0E-91F6F4EE95E9}" destId="{41BED619-82C7-47F9-AFD8-4BFBB25F9870}" srcOrd="0" destOrd="0" presId="urn:microsoft.com/office/officeart/2008/layout/AlternatingHexagons"/>
    <dgm:cxn modelId="{F21B1F8F-81CE-4A27-8038-BA0FA324AA8E}" type="presOf" srcId="{C45F0698-8797-4455-84EA-5AECFE0094BD}" destId="{AABC5631-5024-45AA-90EE-4DE304BBDEE1}" srcOrd="0" destOrd="0" presId="urn:microsoft.com/office/officeart/2008/layout/AlternatingHexagons"/>
    <dgm:cxn modelId="{59192F98-BFBE-4C82-94F2-25AB3785F557}" type="presOf" srcId="{6F3775EB-A9EE-4DBF-9468-1F1570CE73C4}" destId="{24763D7A-CCBA-4CC1-919E-3DC8C97B46C8}" srcOrd="0" destOrd="0" presId="urn:microsoft.com/office/officeart/2008/layout/AlternatingHexagons"/>
    <dgm:cxn modelId="{2962559A-B247-44A7-B3B9-F14F9B0D1DB5}" srcId="{E74F020D-8639-4019-9C24-D70DFA056DFA}" destId="{F515DF2F-9644-40AB-8AA0-E4898EF5E22C}" srcOrd="2" destOrd="0" parTransId="{DD9613F5-8944-4BCB-A47F-F54FBD9205ED}" sibTransId="{6F3775EB-A9EE-4DBF-9468-1F1570CE73C4}"/>
    <dgm:cxn modelId="{EF8302B5-F711-4837-9887-E8B87351CC8D}" type="presOf" srcId="{0CB15DF6-1490-47B2-8AB8-B77D7EEA8C0F}" destId="{6F0C7553-BBF1-4F10-A3A5-ABB91F2384BD}" srcOrd="0" destOrd="0" presId="urn:microsoft.com/office/officeart/2008/layout/AlternatingHexagons"/>
    <dgm:cxn modelId="{6F18BDB7-E329-40F4-A4D7-6ABFFF833628}" srcId="{E74F020D-8639-4019-9C24-D70DFA056DFA}" destId="{4B3AB473-0672-4B48-8C65-B97536B55BC3}" srcOrd="0" destOrd="0" parTransId="{E9A143F4-470D-4B3F-AB85-A8025797C265}" sibTransId="{17E24BA7-BCD4-489F-875B-796E9E25248A}"/>
    <dgm:cxn modelId="{0C021015-DA41-4436-9E98-EE6D9AA2B1AD}" type="presParOf" srcId="{166B89DE-40A0-47B3-AC5A-4522ECC892FE}" destId="{A377C004-D876-4419-99D8-619B4FB3F488}" srcOrd="0" destOrd="0" presId="urn:microsoft.com/office/officeart/2008/layout/AlternatingHexagons"/>
    <dgm:cxn modelId="{7FF8D2F2-2318-4EB6-AE4C-869C8FCCC79D}" type="presParOf" srcId="{A377C004-D876-4419-99D8-619B4FB3F488}" destId="{59B75628-2348-4017-8EF0-285BFF77818A}" srcOrd="0" destOrd="0" presId="urn:microsoft.com/office/officeart/2008/layout/AlternatingHexagons"/>
    <dgm:cxn modelId="{3684F311-0BC9-4F47-AD0F-2572CF57EED2}" type="presParOf" srcId="{A377C004-D876-4419-99D8-619B4FB3F488}" destId="{2CCD8B73-19C0-4489-9602-C334BA14EF23}" srcOrd="1" destOrd="0" presId="urn:microsoft.com/office/officeart/2008/layout/AlternatingHexagons"/>
    <dgm:cxn modelId="{70E4669F-95F3-4444-B3E2-94B24A8D1C25}" type="presParOf" srcId="{A377C004-D876-4419-99D8-619B4FB3F488}" destId="{FCF5FF0D-18B5-43D6-8D4D-B9CE859FDB6B}" srcOrd="2" destOrd="0" presId="urn:microsoft.com/office/officeart/2008/layout/AlternatingHexagons"/>
    <dgm:cxn modelId="{11E1824C-C77C-4C76-B7B3-CCB99EAB40C9}" type="presParOf" srcId="{A377C004-D876-4419-99D8-619B4FB3F488}" destId="{18A253FD-4E46-47B5-A187-07F8ADEAB728}" srcOrd="3" destOrd="0" presId="urn:microsoft.com/office/officeart/2008/layout/AlternatingHexagons"/>
    <dgm:cxn modelId="{99F9A358-F6A3-4F31-906C-40367C10FD6D}" type="presParOf" srcId="{A377C004-D876-4419-99D8-619B4FB3F488}" destId="{9694D7AF-48DA-47C9-AE02-7703DB138BFE}" srcOrd="4" destOrd="0" presId="urn:microsoft.com/office/officeart/2008/layout/AlternatingHexagons"/>
    <dgm:cxn modelId="{58358A61-BDB2-43BE-91F1-71C1579ED4EF}" type="presParOf" srcId="{166B89DE-40A0-47B3-AC5A-4522ECC892FE}" destId="{CEED4AFB-7FD8-4A67-B2D7-2D2F9A824CEC}" srcOrd="1" destOrd="0" presId="urn:microsoft.com/office/officeart/2008/layout/AlternatingHexagons"/>
    <dgm:cxn modelId="{B4FAB83B-6EAD-4620-93FD-B653DF826DFE}" type="presParOf" srcId="{166B89DE-40A0-47B3-AC5A-4522ECC892FE}" destId="{8207F88A-246E-49A9-B6FC-716B09A3AA5E}" srcOrd="2" destOrd="0" presId="urn:microsoft.com/office/officeart/2008/layout/AlternatingHexagons"/>
    <dgm:cxn modelId="{7E963AF1-113D-46D4-A1E6-B5C6B8FE7887}" type="presParOf" srcId="{8207F88A-246E-49A9-B6FC-716B09A3AA5E}" destId="{21AD5B1D-0167-4A5E-81AF-402DB93757FA}" srcOrd="0" destOrd="0" presId="urn:microsoft.com/office/officeart/2008/layout/AlternatingHexagons"/>
    <dgm:cxn modelId="{6B92152B-571C-46F5-A75A-A81A350294A0}" type="presParOf" srcId="{8207F88A-246E-49A9-B6FC-716B09A3AA5E}" destId="{AC8CA92E-A9C3-42E9-85C7-26BE093AD66B}" srcOrd="1" destOrd="0" presId="urn:microsoft.com/office/officeart/2008/layout/AlternatingHexagons"/>
    <dgm:cxn modelId="{C3BF1465-00A0-4BF1-A345-A29E360AA994}" type="presParOf" srcId="{8207F88A-246E-49A9-B6FC-716B09A3AA5E}" destId="{77E4629D-4570-4E8C-A65F-2B605DFDC0EB}" srcOrd="2" destOrd="0" presId="urn:microsoft.com/office/officeart/2008/layout/AlternatingHexagons"/>
    <dgm:cxn modelId="{08DF1639-FA0B-4833-ABF0-E067A26B3B9B}" type="presParOf" srcId="{8207F88A-246E-49A9-B6FC-716B09A3AA5E}" destId="{8E990AA3-1AFC-407D-B443-8FA63C969E2F}" srcOrd="3" destOrd="0" presId="urn:microsoft.com/office/officeart/2008/layout/AlternatingHexagons"/>
    <dgm:cxn modelId="{63343AAA-7F69-4A98-8712-D4A196418946}" type="presParOf" srcId="{8207F88A-246E-49A9-B6FC-716B09A3AA5E}" destId="{6F0C7553-BBF1-4F10-A3A5-ABB91F2384BD}" srcOrd="4" destOrd="0" presId="urn:microsoft.com/office/officeart/2008/layout/AlternatingHexagons"/>
    <dgm:cxn modelId="{2D7CB2E8-4B08-45CF-9076-10918E749C0C}" type="presParOf" srcId="{166B89DE-40A0-47B3-AC5A-4522ECC892FE}" destId="{088DAD2E-EBEB-441D-A11B-33D61494ED77}" srcOrd="3" destOrd="0" presId="urn:microsoft.com/office/officeart/2008/layout/AlternatingHexagons"/>
    <dgm:cxn modelId="{CFE0BEFF-D860-4FBE-9369-4A4E6A9B99DC}" type="presParOf" srcId="{166B89DE-40A0-47B3-AC5A-4522ECC892FE}" destId="{26715497-3827-4520-BA3D-5A14F168BEAF}" srcOrd="4" destOrd="0" presId="urn:microsoft.com/office/officeart/2008/layout/AlternatingHexagons"/>
    <dgm:cxn modelId="{04C0D745-300D-49BC-8EA7-58C1FACE3AE9}" type="presParOf" srcId="{26715497-3827-4520-BA3D-5A14F168BEAF}" destId="{25490F5E-C265-47EA-AB56-05E1BCAB6FE3}" srcOrd="0" destOrd="0" presId="urn:microsoft.com/office/officeart/2008/layout/AlternatingHexagons"/>
    <dgm:cxn modelId="{247B4B6B-4233-4078-A54D-675F31CFCF24}" type="presParOf" srcId="{26715497-3827-4520-BA3D-5A14F168BEAF}" destId="{7F8551D2-A2EE-40E7-89A9-D344110B7F0C}" srcOrd="1" destOrd="0" presId="urn:microsoft.com/office/officeart/2008/layout/AlternatingHexagons"/>
    <dgm:cxn modelId="{D640CA92-F978-4282-94CD-CA6624A95622}" type="presParOf" srcId="{26715497-3827-4520-BA3D-5A14F168BEAF}" destId="{647BF7F0-900D-42D0-8E5D-ED68EC26A45F}" srcOrd="2" destOrd="0" presId="urn:microsoft.com/office/officeart/2008/layout/AlternatingHexagons"/>
    <dgm:cxn modelId="{EFF2C506-DCB5-40A7-981C-2C7B808BFB50}" type="presParOf" srcId="{26715497-3827-4520-BA3D-5A14F168BEAF}" destId="{33004EBB-373C-4EE1-82F3-DE3833B059F6}" srcOrd="3" destOrd="0" presId="urn:microsoft.com/office/officeart/2008/layout/AlternatingHexagons"/>
    <dgm:cxn modelId="{0C90708D-D4B0-410A-B881-D2FE5D97661E}" type="presParOf" srcId="{26715497-3827-4520-BA3D-5A14F168BEAF}" destId="{24763D7A-CCBA-4CC1-919E-3DC8C97B46C8}" srcOrd="4" destOrd="0" presId="urn:microsoft.com/office/officeart/2008/layout/AlternatingHexagons"/>
    <dgm:cxn modelId="{0B0E59A3-B576-4DA2-BA45-75A9FA99597B}" type="presParOf" srcId="{166B89DE-40A0-47B3-AC5A-4522ECC892FE}" destId="{8638EA73-2941-4A31-9E6E-88AA46A832B5}" srcOrd="5" destOrd="0" presId="urn:microsoft.com/office/officeart/2008/layout/AlternatingHexagons"/>
    <dgm:cxn modelId="{E01189F9-8F09-4CF3-8743-B9A1693DA999}" type="presParOf" srcId="{166B89DE-40A0-47B3-AC5A-4522ECC892FE}" destId="{23642563-39A7-442A-AB0A-14ED6328C25F}" srcOrd="6" destOrd="0" presId="urn:microsoft.com/office/officeart/2008/layout/AlternatingHexagons"/>
    <dgm:cxn modelId="{8F11D3CD-11E7-4029-BB1A-338F27D532B2}" type="presParOf" srcId="{23642563-39A7-442A-AB0A-14ED6328C25F}" destId="{41BED619-82C7-47F9-AFD8-4BFBB25F9870}" srcOrd="0" destOrd="0" presId="urn:microsoft.com/office/officeart/2008/layout/AlternatingHexagons"/>
    <dgm:cxn modelId="{E70D09D5-0842-4582-986B-0BB649AACF05}" type="presParOf" srcId="{23642563-39A7-442A-AB0A-14ED6328C25F}" destId="{71982814-A99F-4BCA-B8CB-3A7BB14A89CB}" srcOrd="1" destOrd="0" presId="urn:microsoft.com/office/officeart/2008/layout/AlternatingHexagons"/>
    <dgm:cxn modelId="{36CF5974-D05F-4D6E-A8B3-7CF8E84491C5}" type="presParOf" srcId="{23642563-39A7-442A-AB0A-14ED6328C25F}" destId="{C9F88E98-1C9D-4B9F-ABFC-5BBD7F526BD2}" srcOrd="2" destOrd="0" presId="urn:microsoft.com/office/officeart/2008/layout/AlternatingHexagons"/>
    <dgm:cxn modelId="{13074D0E-576A-4ADF-B866-5D7F41DA97B5}" type="presParOf" srcId="{23642563-39A7-442A-AB0A-14ED6328C25F}" destId="{47A3FBAD-622E-4F71-9273-DB13C57B4AC2}" srcOrd="3" destOrd="0" presId="urn:microsoft.com/office/officeart/2008/layout/AlternatingHexagons"/>
    <dgm:cxn modelId="{014F09D7-C794-4096-84EC-FCAA5C4C938A}" type="presParOf" srcId="{23642563-39A7-442A-AB0A-14ED6328C25F}" destId="{AABC5631-5024-45AA-90EE-4DE304BBDEE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5628-2348-4017-8EF0-285BFF77818A}">
      <dsp:nvSpPr>
        <dsp:cNvPr id="0" name=""/>
        <dsp:cNvSpPr/>
      </dsp:nvSpPr>
      <dsp:spPr>
        <a:xfrm rot="5400000">
          <a:off x="9636272" y="991107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Logistics regression</a:t>
          </a:r>
          <a:endParaRPr lang="en-IN" sz="2400" kern="1200" dirty="0"/>
        </a:p>
      </dsp:txBody>
      <dsp:txXfrm rot="-5400000">
        <a:off x="10128292" y="1213926"/>
        <a:ext cx="1469010" cy="1688517"/>
      </dsp:txXfrm>
    </dsp:sp>
    <dsp:sp modelId="{2CCD8B73-19C0-4489-9602-C334BA14EF23}">
      <dsp:nvSpPr>
        <dsp:cNvPr id="0" name=""/>
        <dsp:cNvSpPr/>
      </dsp:nvSpPr>
      <dsp:spPr>
        <a:xfrm>
          <a:off x="8742675" y="494929"/>
          <a:ext cx="2737605" cy="147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4D7AF-48DA-47C9-AE02-7703DB138BFE}">
      <dsp:nvSpPr>
        <dsp:cNvPr id="0" name=""/>
        <dsp:cNvSpPr/>
      </dsp:nvSpPr>
      <dsp:spPr>
        <a:xfrm rot="5400000">
          <a:off x="326918" y="3430593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KAGGLE</a:t>
          </a:r>
          <a:endParaRPr lang="en-IN" sz="3500" kern="1200" dirty="0"/>
        </a:p>
      </dsp:txBody>
      <dsp:txXfrm rot="-5400000">
        <a:off x="818938" y="3653412"/>
        <a:ext cx="1469010" cy="1688517"/>
      </dsp:txXfrm>
    </dsp:sp>
    <dsp:sp modelId="{21AD5B1D-0167-4A5E-81AF-402DB93757FA}">
      <dsp:nvSpPr>
        <dsp:cNvPr id="0" name=""/>
        <dsp:cNvSpPr/>
      </dsp:nvSpPr>
      <dsp:spPr>
        <a:xfrm rot="5400000">
          <a:off x="1518611" y="1330438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Jupyter</a:t>
          </a:r>
          <a:r>
            <a:rPr lang="en-US" sz="2400" kern="1200" dirty="0"/>
            <a:t> Notebook</a:t>
          </a:r>
          <a:endParaRPr lang="en-IN" sz="2400" kern="1200" dirty="0"/>
        </a:p>
      </dsp:txBody>
      <dsp:txXfrm rot="-5400000">
        <a:off x="2010631" y="1553257"/>
        <a:ext cx="1469010" cy="1688517"/>
      </dsp:txXfrm>
    </dsp:sp>
    <dsp:sp modelId="{AC8CA92E-A9C3-42E9-85C7-26BE093AD66B}">
      <dsp:nvSpPr>
        <dsp:cNvPr id="0" name=""/>
        <dsp:cNvSpPr/>
      </dsp:nvSpPr>
      <dsp:spPr>
        <a:xfrm>
          <a:off x="2649295" y="2577079"/>
          <a:ext cx="2649295" cy="147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C7553-BBF1-4F10-A3A5-ABB91F2384BD}">
      <dsp:nvSpPr>
        <dsp:cNvPr id="0" name=""/>
        <dsp:cNvSpPr/>
      </dsp:nvSpPr>
      <dsp:spPr>
        <a:xfrm rot="5400000">
          <a:off x="7343808" y="974157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KNN</a:t>
          </a:r>
          <a:endParaRPr lang="en-IN" sz="3600" kern="1200" dirty="0"/>
        </a:p>
      </dsp:txBody>
      <dsp:txXfrm rot="-5400000">
        <a:off x="7835828" y="1196976"/>
        <a:ext cx="1469010" cy="1688517"/>
      </dsp:txXfrm>
    </dsp:sp>
    <dsp:sp modelId="{25490F5E-C265-47EA-AB56-05E1BCAB6FE3}">
      <dsp:nvSpPr>
        <dsp:cNvPr id="0" name=""/>
        <dsp:cNvSpPr/>
      </dsp:nvSpPr>
      <dsp:spPr>
        <a:xfrm rot="5400000">
          <a:off x="8486453" y="3036069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Naïve Bayes</a:t>
          </a:r>
          <a:endParaRPr lang="en-IN" sz="2400" kern="1200" dirty="0"/>
        </a:p>
      </dsp:txBody>
      <dsp:txXfrm rot="-5400000">
        <a:off x="8978473" y="3258888"/>
        <a:ext cx="1469010" cy="1688517"/>
      </dsp:txXfrm>
    </dsp:sp>
    <dsp:sp modelId="{7F8551D2-A2EE-40E7-89A9-D344110B7F0C}">
      <dsp:nvSpPr>
        <dsp:cNvPr id="0" name=""/>
        <dsp:cNvSpPr/>
      </dsp:nvSpPr>
      <dsp:spPr>
        <a:xfrm>
          <a:off x="8742675" y="4659229"/>
          <a:ext cx="2737605" cy="147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63D7A-CCBA-4CC1-919E-3DC8C97B46C8}">
      <dsp:nvSpPr>
        <dsp:cNvPr id="0" name=""/>
        <dsp:cNvSpPr/>
      </dsp:nvSpPr>
      <dsp:spPr>
        <a:xfrm rot="5400000">
          <a:off x="2635668" y="3431084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Google </a:t>
          </a:r>
          <a:r>
            <a:rPr lang="en-US" sz="3600" kern="1200" dirty="0" err="1"/>
            <a:t>Colab</a:t>
          </a:r>
          <a:endParaRPr lang="en-IN" sz="3600" kern="1200" dirty="0"/>
        </a:p>
      </dsp:txBody>
      <dsp:txXfrm rot="-5400000">
        <a:off x="3127688" y="3653903"/>
        <a:ext cx="1469010" cy="1688517"/>
      </dsp:txXfrm>
    </dsp:sp>
    <dsp:sp modelId="{41BED619-82C7-47F9-AFD8-4BFBB25F9870}">
      <dsp:nvSpPr>
        <dsp:cNvPr id="0" name=""/>
        <dsp:cNvSpPr/>
      </dsp:nvSpPr>
      <dsp:spPr>
        <a:xfrm rot="5400000">
          <a:off x="9616981" y="5153592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XGBoost</a:t>
          </a:r>
          <a:endParaRPr lang="en-IN" sz="2400" kern="1200" dirty="0"/>
        </a:p>
      </dsp:txBody>
      <dsp:txXfrm rot="-5400000">
        <a:off x="10109001" y="5376411"/>
        <a:ext cx="1469010" cy="1688517"/>
      </dsp:txXfrm>
    </dsp:sp>
    <dsp:sp modelId="{71982814-A99F-4BCA-B8CB-3A7BB14A89CB}">
      <dsp:nvSpPr>
        <dsp:cNvPr id="0" name=""/>
        <dsp:cNvSpPr/>
      </dsp:nvSpPr>
      <dsp:spPr>
        <a:xfrm>
          <a:off x="2649295" y="6741379"/>
          <a:ext cx="2649295" cy="147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C5631-5024-45AA-90EE-4DE304BBDEE1}">
      <dsp:nvSpPr>
        <dsp:cNvPr id="0" name=""/>
        <dsp:cNvSpPr/>
      </dsp:nvSpPr>
      <dsp:spPr>
        <a:xfrm rot="5400000">
          <a:off x="7331707" y="5076517"/>
          <a:ext cx="2453051" cy="21341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Random Forest</a:t>
          </a:r>
          <a:endParaRPr lang="en-IN" sz="3400" kern="1200" dirty="0"/>
        </a:p>
      </dsp:txBody>
      <dsp:txXfrm rot="-5400000">
        <a:off x="7823727" y="5299336"/>
        <a:ext cx="1469010" cy="1688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4361"/>
            <a:ext cx="5567045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86233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eeexplore.ieee.org/document/1056876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950" y="1197985"/>
            <a:ext cx="7752715" cy="148758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4800" dirty="0"/>
              <a:t>Weather Prediction &amp; Forecast Model</a:t>
            </a:r>
            <a:endParaRPr sz="48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F17781-B155-DA0B-CE92-B9E2BBFB3D8C}"/>
              </a:ext>
            </a:extLst>
          </p:cNvPr>
          <p:cNvSpPr txBox="1">
            <a:spLocks/>
          </p:cNvSpPr>
          <p:nvPr/>
        </p:nvSpPr>
        <p:spPr>
          <a:xfrm>
            <a:off x="4883150" y="7285040"/>
            <a:ext cx="7752715" cy="13157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>
            <a:lvl1pPr>
              <a:defRPr sz="3900" b="1" i="0">
                <a:solidFill>
                  <a:srgbClr val="FFAB40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4200" dirty="0"/>
              <a:t>Guided by:</a:t>
            </a:r>
          </a:p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4200" dirty="0"/>
              <a:t>Prof. Y T </a:t>
            </a:r>
            <a:r>
              <a:rPr lang="en-US" sz="4200" dirty="0" err="1"/>
              <a:t>Hambir</a:t>
            </a:r>
            <a:endParaRPr lang="en-US" sz="42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C6EBDD-075C-6C43-C43C-194C5EE7AA5C}"/>
              </a:ext>
            </a:extLst>
          </p:cNvPr>
          <p:cNvSpPr txBox="1">
            <a:spLocks/>
          </p:cNvSpPr>
          <p:nvPr/>
        </p:nvSpPr>
        <p:spPr>
          <a:xfrm>
            <a:off x="4730750" y="4083050"/>
            <a:ext cx="7752715" cy="283154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>
            <a:lvl1pPr>
              <a:defRPr sz="3900" b="1" i="0">
                <a:solidFill>
                  <a:srgbClr val="FFAB40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3600" b="0" dirty="0"/>
              <a:t>Made By:</a:t>
            </a:r>
          </a:p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3600" b="0" dirty="0"/>
              <a:t>7210 Ajay </a:t>
            </a:r>
            <a:r>
              <a:rPr lang="en-US" sz="3600" b="0" dirty="0" err="1"/>
              <a:t>Nyol</a:t>
            </a:r>
            <a:endParaRPr lang="en-US" sz="3600" b="0" dirty="0"/>
          </a:p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3600" b="0" dirty="0"/>
              <a:t>7212 Anish Pandey</a:t>
            </a:r>
          </a:p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3600" b="0" dirty="0"/>
              <a:t>7215 Ashish Kumar</a:t>
            </a:r>
          </a:p>
          <a:p>
            <a:pPr marL="12065" marR="5080" indent="-635" algn="ctr">
              <a:lnSpc>
                <a:spcPct val="100400"/>
              </a:lnSpc>
              <a:spcBef>
                <a:spcPts val="80"/>
              </a:spcBef>
            </a:pPr>
            <a:r>
              <a:rPr lang="en-US" sz="3600" b="0" dirty="0"/>
              <a:t>7216 Ashutosh Singh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B440DB19-5D3F-85DE-73BA-8B002C7C15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12722"/>
            <a:ext cx="18288000" cy="102869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997E6D-9DDD-BECF-D014-D48A4BD5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543" y="1007180"/>
            <a:ext cx="5567045" cy="677108"/>
          </a:xfrm>
        </p:spPr>
        <p:txBody>
          <a:bodyPr/>
          <a:lstStyle/>
          <a:p>
            <a:r>
              <a:rPr lang="en-US" sz="4400" dirty="0"/>
              <a:t>References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78380-795A-F27C-613C-0A4F97FEFA54}"/>
              </a:ext>
            </a:extLst>
          </p:cNvPr>
          <p:cNvSpPr txBox="1"/>
          <p:nvPr/>
        </p:nvSpPr>
        <p:spPr>
          <a:xfrm>
            <a:off x="1301750" y="3799003"/>
            <a:ext cx="1619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Weather Prediction Using Machine Learning Algorithms | IEEE Conference Publication | IEEE Xplore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F45F-6E22-4AE5-9F94-3D5143E4FF34}"/>
              </a:ext>
            </a:extLst>
          </p:cNvPr>
          <p:cNvSpPr txBox="1"/>
          <p:nvPr/>
        </p:nvSpPr>
        <p:spPr>
          <a:xfrm>
            <a:off x="1301750" y="5062913"/>
            <a:ext cx="1165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AB40"/>
                </a:solidFill>
              </a:rPr>
              <a:t>https://www.kaggle.com/datasets/vanvalkenberg/historicalweatherdataforindiancities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013FF-7570-4C32-E51B-945C5D76CE68}"/>
              </a:ext>
            </a:extLst>
          </p:cNvPr>
          <p:cNvSpPr txBox="1"/>
          <p:nvPr/>
        </p:nvSpPr>
        <p:spPr>
          <a:xfrm>
            <a:off x="1301750" y="5486220"/>
            <a:ext cx="1179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AB40"/>
                </a:solidFill>
              </a:rPr>
              <a:t>https://www.kaggle.com/datasets/hiteshsoneji/historical-weather-data-for-indian-cities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9E5E7-BDB7-CB16-8070-99F17A10CD5E}"/>
              </a:ext>
            </a:extLst>
          </p:cNvPr>
          <p:cNvSpPr txBox="1"/>
          <p:nvPr/>
        </p:nvSpPr>
        <p:spPr>
          <a:xfrm>
            <a:off x="1301750" y="4571820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AB40"/>
                </a:solidFill>
              </a:rPr>
              <a:t>Datset</a:t>
            </a:r>
            <a:endParaRPr lang="en-IN" sz="3200" b="1" dirty="0">
              <a:solidFill>
                <a:srgbClr val="FFAB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0DD8D-AE3A-D0E2-3472-BBEA838E9EFD}"/>
              </a:ext>
            </a:extLst>
          </p:cNvPr>
          <p:cNvSpPr txBox="1"/>
          <p:nvPr/>
        </p:nvSpPr>
        <p:spPr>
          <a:xfrm>
            <a:off x="1301751" y="2815467"/>
            <a:ext cx="1676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A Comprehensive Analysis of Weather Prediction Using </a:t>
            </a:r>
            <a:r>
              <a:rPr lang="en-US" sz="3200" dirty="0">
                <a:hlinkClick r:id="rId4"/>
              </a:rPr>
              <a:t>Machine</a:t>
            </a:r>
            <a:r>
              <a:rPr lang="en-US" sz="2800" dirty="0">
                <a:hlinkClick r:id="rId4"/>
              </a:rPr>
              <a:t> Learning | IEEE Conference Publication | IEEE Xplore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D77A3-4A73-200D-D4E9-21EBAC55BC73}"/>
              </a:ext>
            </a:extLst>
          </p:cNvPr>
          <p:cNvSpPr txBox="1"/>
          <p:nvPr/>
        </p:nvSpPr>
        <p:spPr>
          <a:xfrm>
            <a:off x="1301750" y="2187654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AB40"/>
                </a:solidFill>
              </a:rPr>
              <a:t>Research Paper</a:t>
            </a:r>
            <a:endParaRPr lang="en-IN" sz="3200" b="1" dirty="0">
              <a:solidFill>
                <a:srgbClr val="FFAB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1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609121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-320" dirty="0">
                <a:solidFill>
                  <a:srgbClr val="FFFFFF"/>
                </a:solidFill>
              </a:rPr>
              <a:t>Thanks!</a:t>
            </a:r>
            <a:endParaRPr sz="8800" dirty="0"/>
          </a:p>
        </p:txBody>
      </p:sp>
      <p:sp>
        <p:nvSpPr>
          <p:cNvPr id="5" name="object 5"/>
          <p:cNvSpPr/>
          <p:nvPr/>
        </p:nvSpPr>
        <p:spPr>
          <a:xfrm>
            <a:off x="162403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345566" y="0"/>
                </a:moveTo>
                <a:lnTo>
                  <a:pt x="290949" y="4193"/>
                </a:lnTo>
                <a:lnTo>
                  <a:pt x="238302" y="16611"/>
                </a:lnTo>
                <a:lnTo>
                  <a:pt x="188558" y="37011"/>
                </a:lnTo>
                <a:lnTo>
                  <a:pt x="142649" y="65150"/>
                </a:lnTo>
                <a:lnTo>
                  <a:pt x="101511" y="100787"/>
                </a:lnTo>
                <a:lnTo>
                  <a:pt x="65521" y="142551"/>
                </a:lnTo>
                <a:lnTo>
                  <a:pt x="37167" y="188668"/>
                </a:lnTo>
                <a:lnTo>
                  <a:pt x="16657" y="238311"/>
                </a:lnTo>
                <a:lnTo>
                  <a:pt x="4199" y="290649"/>
                </a:lnTo>
                <a:lnTo>
                  <a:pt x="0" y="344855"/>
                </a:lnTo>
                <a:lnTo>
                  <a:pt x="4025" y="398200"/>
                </a:lnTo>
                <a:lnTo>
                  <a:pt x="16014" y="449789"/>
                </a:lnTo>
                <a:lnTo>
                  <a:pt x="35833" y="498950"/>
                </a:lnTo>
                <a:lnTo>
                  <a:pt x="63347" y="545007"/>
                </a:lnTo>
                <a:lnTo>
                  <a:pt x="96444" y="585028"/>
                </a:lnTo>
                <a:lnTo>
                  <a:pt x="134802" y="619517"/>
                </a:lnTo>
                <a:lnTo>
                  <a:pt x="177749" y="648068"/>
                </a:lnTo>
                <a:lnTo>
                  <a:pt x="224612" y="670280"/>
                </a:lnTo>
                <a:lnTo>
                  <a:pt x="226059" y="670991"/>
                </a:lnTo>
                <a:lnTo>
                  <a:pt x="232536" y="670991"/>
                </a:lnTo>
                <a:lnTo>
                  <a:pt x="235419" y="669556"/>
                </a:lnTo>
                <a:lnTo>
                  <a:pt x="237578" y="666673"/>
                </a:lnTo>
                <a:lnTo>
                  <a:pt x="239013" y="664514"/>
                </a:lnTo>
                <a:lnTo>
                  <a:pt x="239013" y="456450"/>
                </a:lnTo>
                <a:lnTo>
                  <a:pt x="234695" y="451408"/>
                </a:lnTo>
                <a:lnTo>
                  <a:pt x="136791" y="451408"/>
                </a:lnTo>
                <a:lnTo>
                  <a:pt x="136791" y="370776"/>
                </a:lnTo>
                <a:lnTo>
                  <a:pt x="233972" y="370776"/>
                </a:lnTo>
                <a:lnTo>
                  <a:pt x="239013" y="365734"/>
                </a:lnTo>
                <a:lnTo>
                  <a:pt x="239013" y="344855"/>
                </a:lnTo>
                <a:lnTo>
                  <a:pt x="246160" y="298936"/>
                </a:lnTo>
                <a:lnTo>
                  <a:pt x="266184" y="256837"/>
                </a:lnTo>
                <a:lnTo>
                  <a:pt x="296968" y="220576"/>
                </a:lnTo>
                <a:lnTo>
                  <a:pt x="336391" y="192175"/>
                </a:lnTo>
                <a:lnTo>
                  <a:pt x="382334" y="173653"/>
                </a:lnTo>
                <a:lnTo>
                  <a:pt x="432676" y="167030"/>
                </a:lnTo>
                <a:lnTo>
                  <a:pt x="480199" y="167030"/>
                </a:lnTo>
                <a:lnTo>
                  <a:pt x="480199" y="247662"/>
                </a:lnTo>
                <a:lnTo>
                  <a:pt x="432676" y="247662"/>
                </a:lnTo>
                <a:lnTo>
                  <a:pt x="409875" y="249159"/>
                </a:lnTo>
                <a:lnTo>
                  <a:pt x="370213" y="261335"/>
                </a:lnTo>
                <a:lnTo>
                  <a:pt x="339389" y="286950"/>
                </a:lnTo>
                <a:lnTo>
                  <a:pt x="321996" y="323574"/>
                </a:lnTo>
                <a:lnTo>
                  <a:pt x="319646" y="344855"/>
                </a:lnTo>
                <a:lnTo>
                  <a:pt x="319646" y="365010"/>
                </a:lnTo>
                <a:lnTo>
                  <a:pt x="324688" y="370776"/>
                </a:lnTo>
                <a:lnTo>
                  <a:pt x="379399" y="370776"/>
                </a:lnTo>
                <a:lnTo>
                  <a:pt x="385165" y="365734"/>
                </a:lnTo>
                <a:lnTo>
                  <a:pt x="385165" y="353491"/>
                </a:lnTo>
                <a:lnTo>
                  <a:pt x="380123" y="348462"/>
                </a:lnTo>
                <a:lnTo>
                  <a:pt x="341248" y="348462"/>
                </a:lnTo>
                <a:lnTo>
                  <a:pt x="341248" y="344131"/>
                </a:lnTo>
                <a:lnTo>
                  <a:pt x="349662" y="308104"/>
                </a:lnTo>
                <a:lnTo>
                  <a:pt x="371303" y="284292"/>
                </a:lnTo>
                <a:lnTo>
                  <a:pt x="400774" y="271144"/>
                </a:lnTo>
                <a:lnTo>
                  <a:pt x="432676" y="267106"/>
                </a:lnTo>
                <a:lnTo>
                  <a:pt x="496023" y="267106"/>
                </a:lnTo>
                <a:lnTo>
                  <a:pt x="501065" y="262775"/>
                </a:lnTo>
                <a:lnTo>
                  <a:pt x="501065" y="148310"/>
                </a:lnTo>
                <a:lnTo>
                  <a:pt x="496747" y="141833"/>
                </a:lnTo>
                <a:lnTo>
                  <a:pt x="432676" y="141833"/>
                </a:lnTo>
                <a:lnTo>
                  <a:pt x="392787" y="145780"/>
                </a:lnTo>
                <a:lnTo>
                  <a:pt x="353845" y="157218"/>
                </a:lnTo>
                <a:lnTo>
                  <a:pt x="317063" y="175539"/>
                </a:lnTo>
                <a:lnTo>
                  <a:pt x="283654" y="200139"/>
                </a:lnTo>
                <a:lnTo>
                  <a:pt x="255382" y="231316"/>
                </a:lnTo>
                <a:lnTo>
                  <a:pt x="234602" y="265931"/>
                </a:lnTo>
                <a:lnTo>
                  <a:pt x="221787" y="303109"/>
                </a:lnTo>
                <a:lnTo>
                  <a:pt x="217411" y="341972"/>
                </a:lnTo>
                <a:lnTo>
                  <a:pt x="217411" y="346303"/>
                </a:lnTo>
                <a:lnTo>
                  <a:pt x="120942" y="346303"/>
                </a:lnTo>
                <a:lnTo>
                  <a:pt x="115188" y="350608"/>
                </a:lnTo>
                <a:lnTo>
                  <a:pt x="115188" y="465810"/>
                </a:lnTo>
                <a:lnTo>
                  <a:pt x="120230" y="470852"/>
                </a:lnTo>
                <a:lnTo>
                  <a:pt x="217411" y="470852"/>
                </a:lnTo>
                <a:lnTo>
                  <a:pt x="217411" y="641476"/>
                </a:lnTo>
                <a:lnTo>
                  <a:pt x="174893" y="619725"/>
                </a:lnTo>
                <a:lnTo>
                  <a:pt x="136702" y="592186"/>
                </a:lnTo>
                <a:lnTo>
                  <a:pt x="103252" y="559549"/>
                </a:lnTo>
                <a:lnTo>
                  <a:pt x="74956" y="522508"/>
                </a:lnTo>
                <a:lnTo>
                  <a:pt x="52229" y="481753"/>
                </a:lnTo>
                <a:lnTo>
                  <a:pt x="35483" y="437978"/>
                </a:lnTo>
                <a:lnTo>
                  <a:pt x="25132" y="391873"/>
                </a:lnTo>
                <a:lnTo>
                  <a:pt x="21589" y="344131"/>
                </a:lnTo>
                <a:lnTo>
                  <a:pt x="25094" y="296181"/>
                </a:lnTo>
                <a:lnTo>
                  <a:pt x="35278" y="250441"/>
                </a:lnTo>
                <a:lnTo>
                  <a:pt x="51645" y="207407"/>
                </a:lnTo>
                <a:lnTo>
                  <a:pt x="73697" y="167575"/>
                </a:lnTo>
                <a:lnTo>
                  <a:pt x="100939" y="131444"/>
                </a:lnTo>
                <a:lnTo>
                  <a:pt x="132874" y="99508"/>
                </a:lnTo>
                <a:lnTo>
                  <a:pt x="169005" y="72265"/>
                </a:lnTo>
                <a:lnTo>
                  <a:pt x="208836" y="50212"/>
                </a:lnTo>
                <a:lnTo>
                  <a:pt x="251871" y="33844"/>
                </a:lnTo>
                <a:lnTo>
                  <a:pt x="297614" y="23660"/>
                </a:lnTo>
                <a:lnTo>
                  <a:pt x="345566" y="20154"/>
                </a:lnTo>
                <a:lnTo>
                  <a:pt x="393193" y="23692"/>
                </a:lnTo>
                <a:lnTo>
                  <a:pt x="438732" y="33961"/>
                </a:lnTo>
                <a:lnTo>
                  <a:pt x="481668" y="50444"/>
                </a:lnTo>
                <a:lnTo>
                  <a:pt x="521485" y="72627"/>
                </a:lnTo>
                <a:lnTo>
                  <a:pt x="557667" y="99993"/>
                </a:lnTo>
                <a:lnTo>
                  <a:pt x="589698" y="132026"/>
                </a:lnTo>
                <a:lnTo>
                  <a:pt x="617062" y="168209"/>
                </a:lnTo>
                <a:lnTo>
                  <a:pt x="639243" y="208028"/>
                </a:lnTo>
                <a:lnTo>
                  <a:pt x="655726" y="250965"/>
                </a:lnTo>
                <a:lnTo>
                  <a:pt x="665993" y="296505"/>
                </a:lnTo>
                <a:lnTo>
                  <a:pt x="669531" y="344131"/>
                </a:lnTo>
                <a:lnTo>
                  <a:pt x="666009" y="392084"/>
                </a:lnTo>
                <a:lnTo>
                  <a:pt x="655783" y="437826"/>
                </a:lnTo>
                <a:lnTo>
                  <a:pt x="639358" y="480861"/>
                </a:lnTo>
                <a:lnTo>
                  <a:pt x="617241" y="520693"/>
                </a:lnTo>
                <a:lnTo>
                  <a:pt x="589938" y="556824"/>
                </a:lnTo>
                <a:lnTo>
                  <a:pt x="557955" y="588759"/>
                </a:lnTo>
                <a:lnTo>
                  <a:pt x="521799" y="616001"/>
                </a:lnTo>
                <a:lnTo>
                  <a:pt x="481975" y="638053"/>
                </a:lnTo>
                <a:lnTo>
                  <a:pt x="438991" y="654420"/>
                </a:lnTo>
                <a:lnTo>
                  <a:pt x="393353" y="664603"/>
                </a:lnTo>
                <a:lnTo>
                  <a:pt x="345566" y="668108"/>
                </a:lnTo>
                <a:lnTo>
                  <a:pt x="341248" y="668108"/>
                </a:lnTo>
                <a:lnTo>
                  <a:pt x="341248" y="471563"/>
                </a:lnTo>
                <a:lnTo>
                  <a:pt x="496747" y="471563"/>
                </a:lnTo>
                <a:lnTo>
                  <a:pt x="502513" y="467245"/>
                </a:lnTo>
                <a:lnTo>
                  <a:pt x="502513" y="353491"/>
                </a:lnTo>
                <a:lnTo>
                  <a:pt x="497471" y="348462"/>
                </a:lnTo>
                <a:lnTo>
                  <a:pt x="421881" y="348462"/>
                </a:lnTo>
                <a:lnTo>
                  <a:pt x="416115" y="352780"/>
                </a:lnTo>
                <a:lnTo>
                  <a:pt x="416115" y="365010"/>
                </a:lnTo>
                <a:lnTo>
                  <a:pt x="421157" y="370776"/>
                </a:lnTo>
                <a:lnTo>
                  <a:pt x="480910" y="370776"/>
                </a:lnTo>
                <a:lnTo>
                  <a:pt x="480910" y="451408"/>
                </a:lnTo>
                <a:lnTo>
                  <a:pt x="325412" y="451408"/>
                </a:lnTo>
                <a:lnTo>
                  <a:pt x="319646" y="455726"/>
                </a:lnTo>
                <a:lnTo>
                  <a:pt x="319646" y="686117"/>
                </a:lnTo>
                <a:lnTo>
                  <a:pt x="324688" y="690435"/>
                </a:lnTo>
                <a:lnTo>
                  <a:pt x="329730" y="691159"/>
                </a:lnTo>
                <a:lnTo>
                  <a:pt x="345566" y="691159"/>
                </a:lnTo>
                <a:lnTo>
                  <a:pt x="399767" y="686966"/>
                </a:lnTo>
                <a:lnTo>
                  <a:pt x="452101" y="674547"/>
                </a:lnTo>
                <a:lnTo>
                  <a:pt x="501741" y="654145"/>
                </a:lnTo>
                <a:lnTo>
                  <a:pt x="547858" y="626002"/>
                </a:lnTo>
                <a:lnTo>
                  <a:pt x="589622" y="590359"/>
                </a:lnTo>
                <a:lnTo>
                  <a:pt x="625264" y="548600"/>
                </a:lnTo>
                <a:lnTo>
                  <a:pt x="653404" y="502484"/>
                </a:lnTo>
                <a:lnTo>
                  <a:pt x="673802" y="452841"/>
                </a:lnTo>
                <a:lnTo>
                  <a:pt x="685799" y="402267"/>
                </a:lnTo>
                <a:lnTo>
                  <a:pt x="685799" y="291704"/>
                </a:lnTo>
                <a:lnTo>
                  <a:pt x="664586" y="213282"/>
                </a:lnTo>
                <a:lnTo>
                  <a:pt x="644872" y="172917"/>
                </a:lnTo>
                <a:lnTo>
                  <a:pt x="619838" y="135272"/>
                </a:lnTo>
                <a:lnTo>
                  <a:pt x="589622" y="100787"/>
                </a:lnTo>
                <a:lnTo>
                  <a:pt x="547858" y="65150"/>
                </a:lnTo>
                <a:lnTo>
                  <a:pt x="501741" y="37011"/>
                </a:lnTo>
                <a:lnTo>
                  <a:pt x="452101" y="16611"/>
                </a:lnTo>
                <a:lnTo>
                  <a:pt x="399767" y="4193"/>
                </a:lnTo>
                <a:lnTo>
                  <a:pt x="345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F3103C-2DEB-922A-CE8D-3BAB1BED4DAA}"/>
              </a:ext>
            </a:extLst>
          </p:cNvPr>
          <p:cNvSpPr/>
          <p:nvPr/>
        </p:nvSpPr>
        <p:spPr>
          <a:xfrm>
            <a:off x="1090637" y="6473407"/>
            <a:ext cx="1752600" cy="1358392"/>
          </a:xfrm>
          <a:prstGeom prst="rect">
            <a:avLst/>
          </a:prstGeom>
          <a:solidFill>
            <a:srgbClr val="021533"/>
          </a:solidFill>
          <a:ln>
            <a:solidFill>
              <a:srgbClr val="0215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4691" y="2285964"/>
            <a:ext cx="7791336" cy="647420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Domain: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Data Science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Machine Learning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Focuses on analyzing </a:t>
            </a:r>
            <a:r>
              <a:rPr lang="en-US" sz="2800" b="1" dirty="0">
                <a:solidFill>
                  <a:schemeClr val="bg1"/>
                </a:solidFill>
              </a:rPr>
              <a:t>time-series data</a:t>
            </a:r>
            <a:r>
              <a:rPr lang="en-US" sz="2800" dirty="0">
                <a:solidFill>
                  <a:schemeClr val="bg1"/>
                </a:solidFill>
              </a:rPr>
              <a:t> and recognizing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Problem Statement: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Accurate weather forecasting is a challenge due to the complex and dynamic nature of weather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 methods struggle with non-linear patterns and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Develop a machine learning model to analyze historical weather data and provide precise weather forecasts.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567045" cy="117160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lang="en-IN" spc="-145" dirty="0"/>
              <a:t>Domain and Problem Statement</a:t>
            </a:r>
            <a:endParaRPr lang="en-IN" spc="-6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940" y="2482850"/>
            <a:ext cx="4293778" cy="5839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56272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4100" spc="-105" dirty="0"/>
              <a:t>Introduction</a:t>
            </a:r>
            <a:endParaRPr sz="41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0B594DE-6D1C-1291-DE30-6BDDC1B4B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3112281"/>
            <a:ext cx="874220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Develop a machine learning model to predict weather conditions using 10 years of hourly data from Pune.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Motivation: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Enhance weather forecasting accuracy for better planning in agriculture, transportation, environmental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Scope:</a:t>
            </a:r>
            <a:r>
              <a:rPr lang="en-US" sz="2800" dirty="0">
                <a:solidFill>
                  <a:schemeClr val="bg1"/>
                </a:solidFill>
              </a:rPr>
              <a:t> Utilize historical weather data to predict parameters like temperature, humidity, and rainfall, providing short-term forecasts.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567045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 spc="-135" dirty="0"/>
              <a:t>Background and motivation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615950" y="2863850"/>
            <a:ext cx="9220200" cy="6476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Background: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Weather forecasting is crucial for daily planning in various domains.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 methods struggle with non-linear patterns and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Pune’s 10-year hourly weather data offers a rich source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Motivation: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Improve accuracy in predicting weather conditions using machine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Address challenges of dynamic weather variations and complex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 actionable insights to enhance decision-making and risk mitigation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3917836" cy="700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4400" spc="-35" dirty="0"/>
              <a:t>Objectives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844550" y="2545319"/>
            <a:ext cx="5335905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Analyze historical weather data to identify patterns and trends.</a:t>
            </a:r>
          </a:p>
          <a:p>
            <a:pP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Build a scalable and accurate prediction model for short-term forecasts.</a:t>
            </a:r>
          </a:p>
          <a:p>
            <a:pP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Provide insights to improve decision-making in agriculture, transportation and Environmental monitoring</a:t>
            </a: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567045" cy="56541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lang="en-US" spc="-90" dirty="0"/>
              <a:t>Methodology</a:t>
            </a:r>
            <a:endParaRPr spc="-6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2350" y="2371594"/>
            <a:ext cx="4133736" cy="5352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3FD3E9-45F3-5C38-8D06-75B687972A90}"/>
              </a:ext>
            </a:extLst>
          </p:cNvPr>
          <p:cNvSpPr txBox="1"/>
          <p:nvPr/>
        </p:nvSpPr>
        <p:spPr>
          <a:xfrm>
            <a:off x="1454150" y="316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73C15-2A5F-0B02-EFB3-0AFD37E5064F}"/>
              </a:ext>
            </a:extLst>
          </p:cNvPr>
          <p:cNvSpPr txBox="1"/>
          <p:nvPr/>
        </p:nvSpPr>
        <p:spPr>
          <a:xfrm>
            <a:off x="7854950" y="1679772"/>
            <a:ext cx="9525000" cy="7870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Preparation: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 and clean the 10-year hourly weather data from Pune.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Training: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models like Linear Regression, Naive Bayes, and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a small dataset.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Selection: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models using metrics like accuracy and RMSE to select the best one.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Training: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the best model on the complete dataset for accurate predictions.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model on unseen data and make weather forecasts.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4974" y="1075931"/>
            <a:ext cx="5713730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 b="1" spc="-10" dirty="0">
                <a:solidFill>
                  <a:srgbClr val="FFAB40"/>
                </a:solidFill>
                <a:latin typeface="Verdana"/>
                <a:cs typeface="Verdana"/>
              </a:rPr>
              <a:t>Tools and techniques</a:t>
            </a:r>
            <a:endParaRPr sz="48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AB4626-7AE9-E7B6-8B34-01A8C24CA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138600"/>
              </p:ext>
            </p:extLst>
          </p:nvPr>
        </p:nvGraphicFramePr>
        <p:xfrm>
          <a:off x="4530839" y="902914"/>
          <a:ext cx="14129576" cy="870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6D1E3F8E-8BA5-869A-B81F-B0EA039AA0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12723"/>
            <a:ext cx="18288000" cy="102869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881CDA-7593-5D43-837B-E3D3479A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350" y="577850"/>
            <a:ext cx="5567045" cy="830997"/>
          </a:xfrm>
        </p:spPr>
        <p:txBody>
          <a:bodyPr/>
          <a:lstStyle/>
          <a:p>
            <a:r>
              <a:rPr lang="en-US" sz="5400" dirty="0"/>
              <a:t>Challenges</a:t>
            </a:r>
            <a:endParaRPr lang="en-IN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3D153-2036-D826-D9A9-47ADB140B170}"/>
              </a:ext>
            </a:extLst>
          </p:cNvPr>
          <p:cNvSpPr txBox="1"/>
          <p:nvPr/>
        </p:nvSpPr>
        <p:spPr>
          <a:xfrm>
            <a:off x="8616950" y="2518360"/>
            <a:ext cx="8763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Quality: Handling missing values and inconsistencies. Complex Weather Patterns: Difficulty in modeling dynamic and non-linear weather data.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Model Selection: Choosing and tuning the right machine learning model.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Computational Resources: High computational cost for training large datasets.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Overfitting: Preventing the model from overfitting to the training data.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EACA5DBB-C610-6467-9071-259C59B8BE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23"/>
            <a:ext cx="18288000" cy="102869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54210A-4B3E-61B3-5C94-E62C3ADA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350" y="1416050"/>
            <a:ext cx="5567045" cy="677108"/>
          </a:xfrm>
        </p:spPr>
        <p:txBody>
          <a:bodyPr/>
          <a:lstStyle/>
          <a:p>
            <a:r>
              <a:rPr lang="en-US" sz="4400" dirty="0"/>
              <a:t>Conclusion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B5E6F-06A4-A6D7-82AA-69309C953FB8}"/>
              </a:ext>
            </a:extLst>
          </p:cNvPr>
          <p:cNvSpPr txBox="1"/>
          <p:nvPr/>
        </p:nvSpPr>
        <p:spPr>
          <a:xfrm>
            <a:off x="692150" y="2893107"/>
            <a:ext cx="12954000" cy="47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models have proven effective in predicting weather conditions using historical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developed model can provide accurate short-term and long-term forecasts, aiding sectors like agriculture, transportation, and disaster management.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Works: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Extend the model to other regions for broader applicability.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prediction intervals and model robustness with additional data and     	features.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7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538</Words>
  <Application>Microsoft Office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Symbol</vt:lpstr>
      <vt:lpstr>Verdana</vt:lpstr>
      <vt:lpstr>Office Theme</vt:lpstr>
      <vt:lpstr>Weather Prediction &amp; Forecast Model</vt:lpstr>
      <vt:lpstr>Domain and Problem Statement</vt:lpstr>
      <vt:lpstr>Introduction</vt:lpstr>
      <vt:lpstr>Background and motivation</vt:lpstr>
      <vt:lpstr>Objectives</vt:lpstr>
      <vt:lpstr>Methodology</vt:lpstr>
      <vt:lpstr>PowerPoint Presentation</vt:lpstr>
      <vt:lpstr>Challenges</vt:lpstr>
      <vt:lpstr>Conclusion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ASHUTOSH SINGH</cp:lastModifiedBy>
  <cp:revision>4</cp:revision>
  <dcterms:created xsi:type="dcterms:W3CDTF">2025-01-14T16:00:58Z</dcterms:created>
  <dcterms:modified xsi:type="dcterms:W3CDTF">2025-01-15T04:31:17Z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2025-01-14T00:00:00Z</vt:filetime>
  </property>
  <property fmtid="{D5CDD505-2E9C-101B-9397-08002B2CF9AE}" pid="5" name="Producer">
    <vt:lpwstr>GPL Ghostscript 10.04.0</vt:lpwstr>
  </property>
</Properties>
</file>